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87" r:id="rId3"/>
    <p:sldId id="283" r:id="rId4"/>
    <p:sldId id="284" r:id="rId5"/>
    <p:sldId id="285" r:id="rId6"/>
  </p:sldIdLst>
  <p:sldSz cx="9144000" cy="5143500" type="screen16x9"/>
  <p:notesSz cx="6797675" cy="9926638"/>
  <p:embeddedFontLs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Roboto Medium" panose="020B060402020202020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65"/>
    <p:restoredTop sz="94787"/>
  </p:normalViewPr>
  <p:slideViewPr>
    <p:cSldViewPr snapToGrid="0">
      <p:cViewPr varScale="1">
        <p:scale>
          <a:sx n="65" d="100"/>
          <a:sy n="65" d="100"/>
        </p:scale>
        <p:origin x="72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DA49F-320E-4546-B794-1AC6801A3893}" type="datetimeFigureOut">
              <a:rPr lang="es-CR" smtClean="0"/>
              <a:t>8/4/2020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95262-0B3F-492B-804F-AE0F1FF0B213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1195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511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0bcd0a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0bcd0a7e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12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0bcd0a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0bcd0a7e_0_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9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0bcd0a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0bcd0a7e_0_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50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f0bcd0a7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f0bcd0a7e_0_10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05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7678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206003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65049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62250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921472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5639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5288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28502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1406730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091910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6078553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030891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203028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504180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21519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919899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3698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44111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1449" y="3635861"/>
            <a:ext cx="949201" cy="118030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657224" y="1270044"/>
            <a:ext cx="7829550" cy="175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algn="ctr"/>
            <a:r>
              <a:rPr lang="es-CR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“Come rico, come sano, </a:t>
            </a:r>
          </a:p>
          <a:p>
            <a:pPr algn="ctr"/>
            <a:r>
              <a:rPr lang="es-CR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pescado y mariscos costarricences”</a:t>
            </a:r>
            <a:endParaRPr sz="4000" b="1" dirty="0">
              <a:solidFill>
                <a:schemeClr val="bg2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cxnSp>
        <p:nvCxnSpPr>
          <p:cNvPr id="56" name="Google Shape;56;p13"/>
          <p:cNvCxnSpPr/>
          <p:nvPr/>
        </p:nvCxnSpPr>
        <p:spPr>
          <a:xfrm rot="10800000" flipH="1">
            <a:off x="2086199" y="3328720"/>
            <a:ext cx="4971600" cy="30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C10F967-0D82-E541-ACBB-6519E2117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496" y="3637160"/>
            <a:ext cx="675713" cy="12045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590F2E-05F5-D24C-908D-91186C669E49}"/>
              </a:ext>
            </a:extLst>
          </p:cNvPr>
          <p:cNvPicPr/>
          <p:nvPr/>
        </p:nvPicPr>
        <p:blipFill rotWithShape="1">
          <a:blip r:embed="rId5"/>
          <a:srcRect r="8415" b="1949"/>
          <a:stretch/>
        </p:blipFill>
        <p:spPr bwMode="auto">
          <a:xfrm>
            <a:off x="114236" y="3940536"/>
            <a:ext cx="1594289" cy="7564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7.jpg">
            <a:extLst>
              <a:ext uri="{FF2B5EF4-FFF2-40B4-BE49-F238E27FC236}">
                <a16:creationId xmlns:a16="http://schemas.microsoft.com/office/drawing/2014/main" id="{3DC44738-1661-5B49-80F9-5289DA9D3B20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990152" y="3649273"/>
            <a:ext cx="937260" cy="1180307"/>
          </a:xfrm>
          <a:prstGeom prst="rect">
            <a:avLst/>
          </a:prstGeom>
          <a:ln/>
        </p:spPr>
      </p:pic>
      <p:pic>
        <p:nvPicPr>
          <p:cNvPr id="3" name="Imagen 2" descr="Imagen que contiene dibujo, camiseta&#10;&#10;Descripción generada automáticamente">
            <a:extLst>
              <a:ext uri="{FF2B5EF4-FFF2-40B4-BE49-F238E27FC236}">
                <a16:creationId xmlns:a16="http://schemas.microsoft.com/office/drawing/2014/main" id="{311CE647-E163-2147-90C1-5D737832B7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9608" y="3807952"/>
            <a:ext cx="1963519" cy="1021628"/>
          </a:xfrm>
          <a:prstGeom prst="rect">
            <a:avLst/>
          </a:prstGeom>
        </p:spPr>
      </p:pic>
      <p:pic>
        <p:nvPicPr>
          <p:cNvPr id="5" name="Imagen 4" descr="Imagen que contiene dibujo, señal&#10;&#10;Descripción generada automáticamente">
            <a:extLst>
              <a:ext uri="{FF2B5EF4-FFF2-40B4-BE49-F238E27FC236}">
                <a16:creationId xmlns:a16="http://schemas.microsoft.com/office/drawing/2014/main" id="{A734D62B-A928-7543-8BD4-E13A5FA59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7623" y="4007616"/>
            <a:ext cx="1943100" cy="6223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180229" y="208414"/>
            <a:ext cx="8812530" cy="51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R" sz="3000" b="1" dirty="0">
                <a:solidFill>
                  <a:schemeClr val="bg2"/>
                </a:solidFill>
              </a:rPr>
              <a:t>OBJETIVOS</a:t>
            </a:r>
            <a:endParaRPr lang="es-CR" sz="3000" dirty="0">
              <a:solidFill>
                <a:schemeClr val="bg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252300" y="1938313"/>
            <a:ext cx="44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3" name="Google Shape;62;p14"/>
          <p:cNvCxnSpPr/>
          <p:nvPr/>
        </p:nvCxnSpPr>
        <p:spPr>
          <a:xfrm flipV="1">
            <a:off x="748227" y="858234"/>
            <a:ext cx="7448245" cy="7698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5CF7E2CE-7203-3240-81BD-B6DEB2E64DFB}"/>
              </a:ext>
            </a:extLst>
          </p:cNvPr>
          <p:cNvSpPr/>
          <p:nvPr/>
        </p:nvSpPr>
        <p:spPr>
          <a:xfrm>
            <a:off x="0" y="4944677"/>
            <a:ext cx="9144000" cy="20836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>
            <a:solidFill>
              <a:schemeClr val="tx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1B64E1-FF32-664C-A939-2EF0DDC70F31}"/>
              </a:ext>
            </a:extLst>
          </p:cNvPr>
          <p:cNvSpPr txBox="1"/>
          <p:nvPr/>
        </p:nvSpPr>
        <p:spPr>
          <a:xfrm>
            <a:off x="104608" y="1087478"/>
            <a:ext cx="89637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dirty="0"/>
              <a:t>La campaña se abre paso previo a la entrada a la Semana Santa, época en la que los costarricenses incrementan el consumo de productos del mar, siendo alimentos de bajo o moderado valor calórico, y excelente calidad nutricional, cuyos aminoácidos esenciales fortalecen el sistema inmunológico y ayuda a fortalecer las defensas. </a:t>
            </a:r>
          </a:p>
          <a:p>
            <a:br>
              <a:rPr lang="es-CR" dirty="0"/>
            </a:br>
            <a:r>
              <a:rPr lang="es-CR" b="1" i="1" dirty="0"/>
              <a:t>¿Que se busca?</a:t>
            </a:r>
          </a:p>
          <a:p>
            <a:endParaRPr lang="es-CR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s-CR" dirty="0"/>
              <a:t>Iniciativa busca que la ciudadanía apoye a las familias productoras y pescadoras nacionales de las zonas costeras con el objetivo de apoyar a las familias de las costas que viven de las actividades pesqueras y acuícolas.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R" dirty="0"/>
              <a:t>Fomentar al consumo de productos del mar por su valor nutricional.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R" dirty="0"/>
              <a:t>Promover la compra de producto nacional.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R" dirty="0"/>
              <a:t>Orientar sobre los centros de acopio o pescaderías que dan servicio en las comunidades, a domicilio y cuentan con los respectivos permisos sanitarios.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es-CR" dirty="0"/>
              <a:t>Mostrar “El rostro de la pesca”, donde cientos de hombres y mujeres siguen trabajando por abastecer al país en medio del momento que enfrentamos.</a:t>
            </a:r>
          </a:p>
        </p:txBody>
      </p:sp>
    </p:spTree>
    <p:extLst>
      <p:ext uri="{BB962C8B-B14F-4D97-AF65-F5344CB8AC3E}">
        <p14:creationId xmlns:p14="http://schemas.microsoft.com/office/powerpoint/2010/main" val="12135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171450" y="173100"/>
            <a:ext cx="8812530" cy="707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s-CR" sz="2400" b="1" dirty="0">
                <a:solidFill>
                  <a:schemeClr val="bg2"/>
                </a:solidFill>
              </a:rPr>
              <a:t>#apoyátuspescadores, #quedateEnCasa </a:t>
            </a:r>
            <a:r>
              <a:rPr lang="es-CR" sz="2400" dirty="0">
                <a:solidFill>
                  <a:schemeClr val="bg2"/>
                </a:solidFill>
              </a:rPr>
              <a:t>pero</a:t>
            </a:r>
            <a:r>
              <a:rPr lang="es-CR" sz="2400" b="1" dirty="0">
                <a:solidFill>
                  <a:schemeClr val="bg2"/>
                </a:solidFill>
              </a:rPr>
              <a:t> #coméPescadocostarricense. </a:t>
            </a:r>
            <a:endParaRPr lang="es-CR" sz="2400" dirty="0">
              <a:solidFill>
                <a:schemeClr val="bg2"/>
              </a:solidFill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252300" y="1938313"/>
            <a:ext cx="44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cxnSp>
        <p:nvCxnSpPr>
          <p:cNvPr id="13" name="Google Shape;62;p14"/>
          <p:cNvCxnSpPr/>
          <p:nvPr/>
        </p:nvCxnSpPr>
        <p:spPr>
          <a:xfrm flipV="1">
            <a:off x="676474" y="1117857"/>
            <a:ext cx="7448245" cy="7698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5CF7E2CE-7203-3240-81BD-B6DEB2E64DFB}"/>
              </a:ext>
            </a:extLst>
          </p:cNvPr>
          <p:cNvSpPr/>
          <p:nvPr/>
        </p:nvSpPr>
        <p:spPr>
          <a:xfrm>
            <a:off x="0" y="4944677"/>
            <a:ext cx="9144000" cy="20836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>
            <a:solidFill>
              <a:schemeClr val="tx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Imagen 14" descr="Imagen que contiene sostener, foto, firmar, hombre&#10;&#10;Descripción generada automáticamente">
            <a:extLst>
              <a:ext uri="{FF2B5EF4-FFF2-40B4-BE49-F238E27FC236}">
                <a16:creationId xmlns:a16="http://schemas.microsoft.com/office/drawing/2014/main" id="{CEECB2C7-7B62-7546-ADE5-DED8B8F1BA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96" y="1494422"/>
            <a:ext cx="2754993" cy="2822885"/>
          </a:xfrm>
          <a:prstGeom prst="rect">
            <a:avLst/>
          </a:prstGeom>
        </p:spPr>
      </p:pic>
      <p:pic>
        <p:nvPicPr>
          <p:cNvPr id="16" name="Imagen 15" descr="Imagen que contiene persona, hombre, agua, mujer&#10;&#10;Descripción generada automáticamente">
            <a:extLst>
              <a:ext uri="{FF2B5EF4-FFF2-40B4-BE49-F238E27FC236}">
                <a16:creationId xmlns:a16="http://schemas.microsoft.com/office/drawing/2014/main" id="{EEE9274C-DA44-C047-84D0-BD4E804534A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" y="1516325"/>
            <a:ext cx="2835276" cy="2792272"/>
          </a:xfrm>
          <a:prstGeom prst="rect">
            <a:avLst/>
          </a:prstGeom>
        </p:spPr>
      </p:pic>
      <p:pic>
        <p:nvPicPr>
          <p:cNvPr id="17" name="Imagen 16" descr="Un grupo de hombres sonriendo&#10;&#10;Descripción generada automáticamente">
            <a:extLst>
              <a:ext uri="{FF2B5EF4-FFF2-40B4-BE49-F238E27FC236}">
                <a16:creationId xmlns:a16="http://schemas.microsoft.com/office/drawing/2014/main" id="{4173B926-3746-424E-BE93-42F85D4A05B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1494422"/>
            <a:ext cx="2935367" cy="28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222498"/>
            <a:ext cx="2236395" cy="2406650"/>
            <a:chOff x="9206969" y="2963333"/>
            <a:chExt cx="2981858" cy="3208867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 descr="Imagen que contiene hombre, mujer, gente, tabla&#10;&#10;Descripción generada automáticamente">
            <a:extLst>
              <a:ext uri="{FF2B5EF4-FFF2-40B4-BE49-F238E27FC236}">
                <a16:creationId xmlns:a16="http://schemas.microsoft.com/office/drawing/2014/main" id="{202D2118-0B2F-AA43-BE60-6152C6AE7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737452" y="213148"/>
            <a:ext cx="7692970" cy="4703307"/>
          </a:xfrm>
          <a:prstGeom prst="rect">
            <a:avLst/>
          </a:prstGeom>
        </p:spPr>
      </p:pic>
      <p:sp>
        <p:nvSpPr>
          <p:cNvPr id="112" name="Google Shape;112;p19"/>
          <p:cNvSpPr txBox="1"/>
          <p:nvPr/>
        </p:nvSpPr>
        <p:spPr>
          <a:xfrm>
            <a:off x="799212" y="120941"/>
            <a:ext cx="7657800" cy="43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endParaRPr lang="es-CR" sz="2500" b="1" dirty="0">
              <a:solidFill>
                <a:schemeClr val="bg2"/>
              </a:solidFill>
              <a:latin typeface="Arial" panose="020B0604020202020204" pitchFamily="34" charset="0"/>
              <a:ea typeface="Roboto Medium"/>
              <a:cs typeface="Arial" panose="020B0604020202020204" pitchFamily="34" charset="0"/>
              <a:sym typeface="Roboto Medium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4252300" y="1938313"/>
            <a:ext cx="440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5CF7E2CE-7203-3240-81BD-B6DEB2E64DFB}"/>
              </a:ext>
            </a:extLst>
          </p:cNvPr>
          <p:cNvSpPr/>
          <p:nvPr/>
        </p:nvSpPr>
        <p:spPr>
          <a:xfrm>
            <a:off x="0" y="4944677"/>
            <a:ext cx="9144000" cy="208362"/>
          </a:xfrm>
          <a:prstGeom prst="rect">
            <a:avLst/>
          </a:prstGeom>
          <a:solidFill>
            <a:schemeClr val="tx2">
              <a:lumMod val="25000"/>
            </a:schemeClr>
          </a:solidFill>
          <a:ln w="9525" cap="flat" cmpd="sng">
            <a:solidFill>
              <a:schemeClr val="tx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82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tx1"/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comida, alimentos, tabla&#10;&#10;Descripción generada automáticamente">
            <a:extLst>
              <a:ext uri="{FF2B5EF4-FFF2-40B4-BE49-F238E27FC236}">
                <a16:creationId xmlns:a16="http://schemas.microsoft.com/office/drawing/2014/main" id="{D17B4557-C960-D240-AC12-D0270A98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853" y="0"/>
            <a:ext cx="6662118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76191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193</Words>
  <Application>Microsoft Office PowerPoint</Application>
  <PresentationFormat>Presentación en pantalla (16:9)</PresentationFormat>
  <Paragraphs>12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Century Gothic</vt:lpstr>
      <vt:lpstr>Wingdings 3</vt:lpstr>
      <vt:lpstr>Arial</vt:lpstr>
      <vt:lpstr>Wingdings</vt:lpstr>
      <vt:lpstr>Roboto Medium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Víctor Fernández R</dc:creator>
  <cp:lastModifiedBy>Betty Valverde Cordero</cp:lastModifiedBy>
  <cp:revision>2</cp:revision>
  <dcterms:created xsi:type="dcterms:W3CDTF">2020-04-08T15:18:21Z</dcterms:created>
  <dcterms:modified xsi:type="dcterms:W3CDTF">2020-04-08T22:08:48Z</dcterms:modified>
</cp:coreProperties>
</file>